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60" r:id="rId2"/>
    <p:sldId id="261" r:id="rId3"/>
    <p:sldId id="257" r:id="rId4"/>
    <p:sldId id="259" r:id="rId5"/>
    <p:sldId id="262" r:id="rId6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126AB-12FC-46FD-96F3-3225310C1EDB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487ED-C737-49BA-AD82-CD448968A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38590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78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67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664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8778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5280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72178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4142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7559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61693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4070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758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958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90667" y="2608571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pl-PL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Progress on one-</a:t>
            </a:r>
            <a:r>
              <a:rPr lang="pl-PL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</a:t>
            </a:r>
            <a:r>
              <a:rPr lang="pl-PL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</a:t>
            </a:r>
            <a:br>
              <a:rPr lang="pl-PL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pl-PL" sz="2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Jan Reda</a:t>
            </a:r>
          </a:p>
        </p:txBody>
      </p:sp>
      <p:pic>
        <p:nvPicPr>
          <p:cNvPr id="8" name="Dźwięk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  <p:sp>
        <p:nvSpPr>
          <p:cNvPr id="4" name="pole tekstowe 3"/>
          <p:cNvSpPr txBox="1"/>
          <p:nvPr/>
        </p:nvSpPr>
        <p:spPr>
          <a:xfrm>
            <a:off x="6207364" y="0"/>
            <a:ext cx="2946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err="1"/>
              <a:t>Intermagnet</a:t>
            </a:r>
            <a:r>
              <a:rPr lang="pl-PL" sz="1200" dirty="0"/>
              <a:t> Meeting Online, 13-15 Jul 2020</a:t>
            </a:r>
          </a:p>
        </p:txBody>
      </p:sp>
    </p:spTree>
    <p:extLst>
      <p:ext uri="{BB962C8B-B14F-4D97-AF65-F5344CB8AC3E}">
        <p14:creationId xmlns:p14="http://schemas.microsoft.com/office/powerpoint/2010/main" val="1116493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39"/>
    </mc:Choice>
    <mc:Fallback xmlns="">
      <p:transition spd="slow" advTm="20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/>
        </p:nvSpPr>
        <p:spPr>
          <a:xfrm>
            <a:off x="979060" y="15776"/>
            <a:ext cx="706581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400" b="1" dirty="0">
                <a:solidFill>
                  <a:srgbClr val="002060"/>
                </a:solidFill>
              </a:rPr>
              <a:t>1-sec </a:t>
            </a:r>
            <a:r>
              <a:rPr lang="pl-PL" sz="2400" b="1" dirty="0" err="1">
                <a:solidFill>
                  <a:srgbClr val="002060"/>
                </a:solidFill>
              </a:rPr>
              <a:t>Definitive</a:t>
            </a:r>
            <a:r>
              <a:rPr lang="pl-PL" sz="2400" b="1" dirty="0">
                <a:solidFill>
                  <a:srgbClr val="002060"/>
                </a:solidFill>
              </a:rPr>
              <a:t> Data </a:t>
            </a:r>
            <a:r>
              <a:rPr lang="pl-PL" sz="2400" b="1" dirty="0" err="1">
                <a:solidFill>
                  <a:srgbClr val="002060"/>
                </a:solidFill>
              </a:rPr>
              <a:t>collection</a:t>
            </a:r>
            <a:r>
              <a:rPr lang="pl-PL" sz="2400" b="1" dirty="0">
                <a:solidFill>
                  <a:srgbClr val="002060"/>
                </a:solidFill>
              </a:rPr>
              <a:t> </a:t>
            </a:r>
          </a:p>
          <a:p>
            <a:pPr algn="ctr"/>
            <a:r>
              <a:rPr lang="pl-PL" sz="2400" b="1" dirty="0">
                <a:solidFill>
                  <a:srgbClr val="002060"/>
                </a:solidFill>
              </a:rPr>
              <a:t>2014..2019</a:t>
            </a:r>
          </a:p>
          <a:p>
            <a:pPr algn="ctr"/>
            <a:r>
              <a:rPr lang="en-GB" sz="1600" dirty="0"/>
              <a:t>(situation 20</a:t>
            </a:r>
            <a:r>
              <a:rPr lang="pl-PL" sz="1600" dirty="0"/>
              <a:t>20</a:t>
            </a:r>
            <a:r>
              <a:rPr lang="en-GB" sz="1600" dirty="0"/>
              <a:t>-07-0</a:t>
            </a:r>
            <a:r>
              <a:rPr lang="pl-PL" sz="1600" dirty="0"/>
              <a:t>3</a:t>
            </a:r>
            <a:r>
              <a:rPr lang="en-GB" sz="1600" dirty="0"/>
              <a:t>)</a:t>
            </a:r>
            <a:endParaRPr lang="pl-PL" sz="2400" b="1" dirty="0">
              <a:solidFill>
                <a:srgbClr val="002060"/>
              </a:solidFill>
            </a:endParaRPr>
          </a:p>
        </p:txBody>
      </p:sp>
      <p:sp>
        <p:nvSpPr>
          <p:cNvPr id="6" name="Prostokąt 5"/>
          <p:cNvSpPr/>
          <p:nvPr/>
        </p:nvSpPr>
        <p:spPr>
          <a:xfrm>
            <a:off x="138545" y="1400417"/>
            <a:ext cx="8774545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GB" sz="1600" b="1" dirty="0">
                <a:effectLst/>
                <a:latin typeface="Times New Roman" panose="02020603050405020304" pitchFamily="18" charset="0"/>
                <a:ea typeface="MS Mincho"/>
              </a:rPr>
              <a:t>Definitive 2014</a:t>
            </a:r>
            <a:endParaRPr lang="pl-PL" sz="10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                                                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Provided	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                 		   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38 IMOs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Times New Roman" panose="02020603050405020304" pitchFamily="18" charset="0"/>
                <a:ea typeface="MS Mincho"/>
              </a:rPr>
              <a:t>         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Accepted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	   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36 IMOs	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133925" y="2126450"/>
            <a:ext cx="8774545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GB" sz="1600" b="1" dirty="0">
                <a:effectLst/>
                <a:latin typeface="Times New Roman" panose="02020603050405020304" pitchFamily="18" charset="0"/>
                <a:ea typeface="MS Mincho"/>
              </a:rPr>
              <a:t>Definitive 201</a:t>
            </a:r>
            <a:r>
              <a:rPr lang="pl-PL" sz="1600" b="1" dirty="0">
                <a:effectLst/>
                <a:latin typeface="Times New Roman" panose="02020603050405020304" pitchFamily="18" charset="0"/>
                <a:ea typeface="MS Mincho"/>
              </a:rPr>
              <a:t>5</a:t>
            </a:r>
            <a:endParaRPr lang="pl-PL" sz="10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Provided	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3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6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   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Accepted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	12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    (USGS </a:t>
            </a:r>
            <a:r>
              <a:rPr lang="pl-PL" sz="1100" dirty="0" err="1">
                <a:latin typeface="Arial" panose="020B0604020202020204" pitchFamily="34" charset="0"/>
                <a:ea typeface="MS Mincho"/>
              </a:rPr>
              <a:t>only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)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9" name="Prostokąt 8"/>
          <p:cNvSpPr/>
          <p:nvPr/>
        </p:nvSpPr>
        <p:spPr>
          <a:xfrm>
            <a:off x="138549" y="2974843"/>
            <a:ext cx="8774545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GB" sz="1600" b="1" dirty="0">
                <a:effectLst/>
                <a:latin typeface="Times New Roman" panose="02020603050405020304" pitchFamily="18" charset="0"/>
                <a:ea typeface="MS Mincho"/>
              </a:rPr>
              <a:t>Definitive 201</a:t>
            </a:r>
            <a:r>
              <a:rPr lang="pl-PL" sz="1600" b="1" dirty="0">
                <a:effectLst/>
                <a:latin typeface="Times New Roman" panose="02020603050405020304" pitchFamily="18" charset="0"/>
                <a:ea typeface="MS Mincho"/>
              </a:rPr>
              <a:t>6</a:t>
            </a:r>
            <a:endParaRPr lang="pl-PL" sz="10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Provided	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3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6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Accepted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	13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     (USGS </a:t>
            </a:r>
            <a:r>
              <a:rPr lang="pl-PL" sz="1100" dirty="0" err="1">
                <a:latin typeface="Arial" panose="020B0604020202020204" pitchFamily="34" charset="0"/>
                <a:ea typeface="MS Mincho"/>
              </a:rPr>
              <a:t>only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)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	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10" name="Prostokąt 9"/>
          <p:cNvSpPr/>
          <p:nvPr/>
        </p:nvSpPr>
        <p:spPr>
          <a:xfrm>
            <a:off x="124697" y="3805882"/>
            <a:ext cx="8774545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GB" sz="1600" b="1" dirty="0">
                <a:effectLst/>
                <a:latin typeface="Times New Roman" panose="02020603050405020304" pitchFamily="18" charset="0"/>
                <a:ea typeface="MS Mincho"/>
              </a:rPr>
              <a:t>Definitive 201</a:t>
            </a:r>
            <a:r>
              <a:rPr lang="pl-PL" sz="1600" b="1" dirty="0">
                <a:effectLst/>
                <a:latin typeface="Times New Roman" panose="02020603050405020304" pitchFamily="18" charset="0"/>
                <a:ea typeface="MS Mincho"/>
              </a:rPr>
              <a:t>7</a:t>
            </a:r>
            <a:endParaRPr lang="pl-PL" sz="10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Provided	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                	30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Accepted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	7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	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11" name="Prostokąt 10"/>
          <p:cNvSpPr/>
          <p:nvPr/>
        </p:nvSpPr>
        <p:spPr>
          <a:xfrm>
            <a:off x="107855" y="4515678"/>
            <a:ext cx="8774545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GB" sz="1600" b="1" dirty="0">
                <a:effectLst/>
                <a:latin typeface="Times New Roman" panose="02020603050405020304" pitchFamily="18" charset="0"/>
                <a:ea typeface="MS Mincho"/>
              </a:rPr>
              <a:t>Definitive 201</a:t>
            </a:r>
            <a:r>
              <a:rPr lang="pl-PL" sz="1600" b="1" dirty="0">
                <a:effectLst/>
                <a:latin typeface="Times New Roman" panose="02020603050405020304" pitchFamily="18" charset="0"/>
                <a:ea typeface="MS Mincho"/>
              </a:rPr>
              <a:t>8</a:t>
            </a:r>
            <a:endParaRPr lang="pl-PL" sz="1000" dirty="0">
              <a:latin typeface="Times New Roman" panose="02020603050405020304" pitchFamily="18" charset="0"/>
              <a:ea typeface="MS Mincho"/>
            </a:endParaRPr>
          </a:p>
          <a:p>
            <a:pPr algn="ctr">
              <a:spcAft>
                <a:spcPts val="0"/>
              </a:spcAft>
            </a:pP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Provided	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6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   (ABK, BDV, EBR, LYC, UPS, WIC)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Accepted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	0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	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</p:txBody>
      </p:sp>
      <p:sp>
        <p:nvSpPr>
          <p:cNvPr id="12" name="Prostokąt 11"/>
          <p:cNvSpPr/>
          <p:nvPr/>
        </p:nvSpPr>
        <p:spPr>
          <a:xfrm>
            <a:off x="107856" y="5330219"/>
            <a:ext cx="8774545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GB" sz="1600" b="1" dirty="0">
                <a:effectLst/>
                <a:latin typeface="Times New Roman" panose="02020603050405020304" pitchFamily="18" charset="0"/>
                <a:ea typeface="MS Mincho"/>
              </a:rPr>
              <a:t>Definitive 201</a:t>
            </a:r>
            <a:r>
              <a:rPr lang="pl-PL" sz="1600" b="1" dirty="0">
                <a:latin typeface="Times New Roman" panose="02020603050405020304" pitchFamily="18" charset="0"/>
                <a:ea typeface="MS Mincho"/>
              </a:rPr>
              <a:t>9</a:t>
            </a:r>
            <a:endParaRPr lang="pl-PL" sz="1000" dirty="0">
              <a:latin typeface="Times New Roman" panose="02020603050405020304" pitchFamily="18" charset="0"/>
              <a:ea typeface="MS Mincho"/>
            </a:endParaRPr>
          </a:p>
          <a:p>
            <a:pPr algn="ctr">
              <a:spcAft>
                <a:spcPts val="0"/>
              </a:spcAft>
            </a:pP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Provided	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2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   (EBR, WIC)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>
              <a:spcAft>
                <a:spcPts val="0"/>
              </a:spcAft>
            </a:pPr>
            <a:r>
              <a:rPr lang="pl-PL" sz="1100" dirty="0">
                <a:latin typeface="Arial" panose="020B0604020202020204" pitchFamily="34" charset="0"/>
                <a:ea typeface="MS Mincho"/>
              </a:rPr>
              <a:t>		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Accepted</a:t>
            </a:r>
            <a:r>
              <a:rPr lang="pl-PL" sz="1100" dirty="0">
                <a:latin typeface="Arial" panose="020B0604020202020204" pitchFamily="34" charset="0"/>
                <a:ea typeface="MS Mincho"/>
              </a:rPr>
              <a:t>			0</a:t>
            </a:r>
            <a:r>
              <a:rPr lang="en-US" sz="1100" dirty="0">
                <a:latin typeface="Arial" panose="020B0604020202020204" pitchFamily="34" charset="0"/>
                <a:ea typeface="MS Mincho"/>
              </a:rPr>
              <a:t> IMOs	</a:t>
            </a:r>
            <a:endParaRPr lang="pl-PL" sz="1100" dirty="0">
              <a:latin typeface="Times New Roman" panose="02020603050405020304" pitchFamily="18" charset="0"/>
              <a:ea typeface="MS Mincho"/>
            </a:endParaRPr>
          </a:p>
        </p:txBody>
      </p:sp>
      <p:pic>
        <p:nvPicPr>
          <p:cNvPr id="13" name="Dźwięk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32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02"/>
    </mc:Choice>
    <mc:Fallback xmlns="">
      <p:transition spd="slow" advTm="29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95" y="563418"/>
            <a:ext cx="8978445" cy="5852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Dźwięk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19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95"/>
    </mc:Choice>
    <mc:Fallback xmlns="">
      <p:transition spd="slow" advTm="40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46908" y="208108"/>
            <a:ext cx="5892223" cy="401492"/>
          </a:xfrm>
        </p:spPr>
        <p:txBody>
          <a:bodyPr>
            <a:normAutofit/>
          </a:bodyPr>
          <a:lstStyle/>
          <a:p>
            <a:pPr algn="ctr"/>
            <a:r>
              <a:rPr lang="pl-PL" sz="1800" b="1" dirty="0" err="1">
                <a:solidFill>
                  <a:srgbClr val="0000FF"/>
                </a:solidFill>
              </a:rPr>
              <a:t>Requested</a:t>
            </a:r>
            <a:r>
              <a:rPr lang="pl-PL" sz="1800" b="1" dirty="0">
                <a:solidFill>
                  <a:srgbClr val="0000FF"/>
                </a:solidFill>
              </a:rPr>
              <a:t> data </a:t>
            </a:r>
            <a:r>
              <a:rPr lang="pl-PL" sz="1800" b="1" dirty="0" err="1">
                <a:solidFill>
                  <a:srgbClr val="0000FF"/>
                </a:solidFill>
              </a:rPr>
              <a:t>formats</a:t>
            </a:r>
            <a:r>
              <a:rPr lang="pl-PL" sz="1800" b="1" dirty="0">
                <a:solidFill>
                  <a:srgbClr val="0000FF"/>
                </a:solidFill>
              </a:rPr>
              <a:t> for 1-sec </a:t>
            </a:r>
            <a:r>
              <a:rPr lang="pl-PL" sz="1800" b="1" dirty="0" err="1">
                <a:solidFill>
                  <a:srgbClr val="0000FF"/>
                </a:solidFill>
              </a:rPr>
              <a:t>definitive</a:t>
            </a:r>
            <a:endParaRPr lang="pl-PL" sz="1800" b="1" dirty="0">
              <a:solidFill>
                <a:srgbClr val="0000FF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2167137" y="641625"/>
            <a:ext cx="3685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l-PL" sz="1400" dirty="0"/>
              <a:t>2014 			IAGA2002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l-PL" sz="1400" dirty="0"/>
              <a:t>2015 </a:t>
            </a:r>
            <a:r>
              <a:rPr lang="pl-PL" sz="1400" dirty="0" err="1"/>
              <a:t>forwards</a:t>
            </a:r>
            <a:r>
              <a:rPr lang="pl-PL" sz="1400" dirty="0"/>
              <a:t>    		CDF</a:t>
            </a:r>
          </a:p>
        </p:txBody>
      </p:sp>
      <p:sp>
        <p:nvSpPr>
          <p:cNvPr id="5" name="Tytuł 1"/>
          <p:cNvSpPr txBox="1">
            <a:spLocks/>
          </p:cNvSpPr>
          <p:nvPr/>
        </p:nvSpPr>
        <p:spPr>
          <a:xfrm>
            <a:off x="1216367" y="1494911"/>
            <a:ext cx="5892223" cy="40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b="1">
                <a:solidFill>
                  <a:srgbClr val="0000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/>
              <a:t>Real </a:t>
            </a:r>
            <a:r>
              <a:rPr lang="pl-PL" dirty="0" err="1"/>
              <a:t>situation</a:t>
            </a:r>
            <a:r>
              <a:rPr lang="pl-PL" dirty="0"/>
              <a:t> </a:t>
            </a:r>
            <a:r>
              <a:rPr lang="pl-PL" dirty="0" err="1"/>
              <a:t>regarding</a:t>
            </a:r>
            <a:r>
              <a:rPr lang="pl-PL" dirty="0"/>
              <a:t> data </a:t>
            </a:r>
            <a:r>
              <a:rPr lang="pl-PL" dirty="0" err="1"/>
              <a:t>formats</a:t>
            </a:r>
            <a:endParaRPr lang="pl-PL" dirty="0"/>
          </a:p>
        </p:txBody>
      </p:sp>
      <p:sp>
        <p:nvSpPr>
          <p:cNvPr id="6" name="pole tekstowe 5"/>
          <p:cNvSpPr txBox="1"/>
          <p:nvPr/>
        </p:nvSpPr>
        <p:spPr>
          <a:xfrm>
            <a:off x="1216367" y="1901162"/>
            <a:ext cx="6394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l-PL"/>
            </a:defPPr>
            <a:lvl1pPr marL="285750" indent="-285750">
              <a:buFont typeface="Wingdings" panose="05000000000000000000" pitchFamily="2" charset="2"/>
              <a:buChar char="§"/>
              <a:defRPr sz="1400"/>
            </a:lvl1pPr>
          </a:lstStyle>
          <a:p>
            <a:r>
              <a:rPr lang="pl-PL" dirty="0"/>
              <a:t>2014 		</a:t>
            </a:r>
            <a:r>
              <a:rPr lang="pl-PL" dirty="0" err="1"/>
              <a:t>IMOs</a:t>
            </a:r>
            <a:r>
              <a:rPr lang="pl-PL" dirty="0"/>
              <a:t> </a:t>
            </a:r>
            <a:r>
              <a:rPr lang="pl-PL" dirty="0" err="1"/>
              <a:t>provided</a:t>
            </a:r>
            <a:r>
              <a:rPr lang="pl-PL" dirty="0"/>
              <a:t> IAGA2002</a:t>
            </a:r>
          </a:p>
          <a:p>
            <a:r>
              <a:rPr lang="pl-PL" dirty="0"/>
              <a:t>2015-2019	the most </a:t>
            </a:r>
            <a:r>
              <a:rPr lang="pl-PL" dirty="0" err="1"/>
              <a:t>IMOs</a:t>
            </a:r>
            <a:r>
              <a:rPr lang="pl-PL" dirty="0"/>
              <a:t> </a:t>
            </a:r>
            <a:r>
              <a:rPr lang="pl-PL" dirty="0" err="1"/>
              <a:t>provide</a:t>
            </a:r>
            <a:r>
              <a:rPr lang="pl-PL" dirty="0"/>
              <a:t> CDF </a:t>
            </a:r>
            <a:r>
              <a:rPr lang="pl-PL" dirty="0" err="1"/>
              <a:t>except</a:t>
            </a:r>
            <a:r>
              <a:rPr lang="pl-PL" dirty="0"/>
              <a:t> of USGS (</a:t>
            </a:r>
            <a:r>
              <a:rPr lang="pl-PL" dirty="0" err="1"/>
              <a:t>still</a:t>
            </a:r>
            <a:r>
              <a:rPr lang="pl-PL" dirty="0"/>
              <a:t> IAGA2002) </a:t>
            </a:r>
          </a:p>
        </p:txBody>
      </p:sp>
      <p:sp>
        <p:nvSpPr>
          <p:cNvPr id="7" name="Tytuł 1"/>
          <p:cNvSpPr txBox="1">
            <a:spLocks/>
          </p:cNvSpPr>
          <p:nvPr/>
        </p:nvSpPr>
        <p:spPr>
          <a:xfrm>
            <a:off x="1246908" y="2874648"/>
            <a:ext cx="5892223" cy="40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l-PL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b="1">
                <a:solidFill>
                  <a:srgbClr val="0000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 err="1"/>
              <a:t>Problems</a:t>
            </a:r>
            <a:endParaRPr lang="pl-PL" dirty="0"/>
          </a:p>
        </p:txBody>
      </p:sp>
      <p:sp>
        <p:nvSpPr>
          <p:cNvPr id="8" name="pole tekstowe 7"/>
          <p:cNvSpPr txBox="1"/>
          <p:nvPr/>
        </p:nvSpPr>
        <p:spPr>
          <a:xfrm>
            <a:off x="351035" y="3356955"/>
            <a:ext cx="84974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l-PL"/>
            </a:defPPr>
            <a:lvl1pPr marL="285750" indent="-285750">
              <a:buFont typeface="Wingdings" panose="05000000000000000000" pitchFamily="2" charset="2"/>
              <a:buChar char="§"/>
              <a:defRPr sz="1600"/>
            </a:lvl1pPr>
          </a:lstStyle>
          <a:p>
            <a:r>
              <a:rPr lang="pl-PL" dirty="0"/>
              <a:t>The most </a:t>
            </a:r>
            <a:r>
              <a:rPr lang="pl-PL" dirty="0" err="1"/>
              <a:t>important</a:t>
            </a:r>
            <a:r>
              <a:rPr lang="pl-PL" dirty="0"/>
              <a:t> </a:t>
            </a:r>
            <a:r>
              <a:rPr lang="pl-PL" dirty="0" err="1"/>
              <a:t>thing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should</a:t>
            </a:r>
            <a:r>
              <a:rPr lang="pl-PL" dirty="0"/>
              <a:t> be </a:t>
            </a:r>
            <a:r>
              <a:rPr lang="pl-PL" dirty="0" err="1"/>
              <a:t>done</a:t>
            </a:r>
            <a:r>
              <a:rPr lang="pl-PL" dirty="0"/>
              <a:t> </a:t>
            </a:r>
            <a:r>
              <a:rPr lang="pl-PL" dirty="0" err="1"/>
              <a:t>while</a:t>
            </a:r>
            <a:r>
              <a:rPr lang="pl-PL" dirty="0"/>
              <a:t> </a:t>
            </a:r>
            <a:r>
              <a:rPr lang="pl-PL" dirty="0" err="1"/>
              <a:t>checking</a:t>
            </a:r>
            <a:r>
              <a:rPr lang="pl-PL" dirty="0"/>
              <a:t> 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comparison</a:t>
            </a:r>
            <a:r>
              <a:rPr lang="pl-PL" dirty="0"/>
              <a:t> with 1-min </a:t>
            </a:r>
            <a:r>
              <a:rPr lang="pl-PL" dirty="0" err="1"/>
              <a:t>definitive</a:t>
            </a:r>
            <a:r>
              <a:rPr lang="pl-PL" dirty="0"/>
              <a:t>, for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purpose</a:t>
            </a:r>
            <a:r>
              <a:rPr lang="pl-PL" dirty="0"/>
              <a:t> we </a:t>
            </a:r>
            <a:r>
              <a:rPr lang="pl-PL" dirty="0" err="1"/>
              <a:t>need</a:t>
            </a:r>
            <a:r>
              <a:rPr lang="pl-PL" dirty="0"/>
              <a:t> to </a:t>
            </a:r>
            <a:r>
              <a:rPr lang="pl-PL" dirty="0" err="1"/>
              <a:t>convert</a:t>
            </a:r>
            <a:r>
              <a:rPr lang="pl-PL" dirty="0"/>
              <a:t> CDF to IAF</a:t>
            </a:r>
          </a:p>
          <a:p>
            <a:endParaRPr lang="pl-PL" dirty="0"/>
          </a:p>
          <a:p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difficulties</a:t>
            </a:r>
            <a:r>
              <a:rPr lang="pl-PL" dirty="0"/>
              <a:t> </a:t>
            </a:r>
            <a:r>
              <a:rPr lang="pl-PL" dirty="0" err="1"/>
              <a:t>related</a:t>
            </a:r>
            <a:r>
              <a:rPr lang="pl-PL" dirty="0"/>
              <a:t> </a:t>
            </a:r>
            <a:r>
              <a:rPr lang="pl-PL" dirty="0" err="1"/>
              <a:t>conversion</a:t>
            </a:r>
            <a:r>
              <a:rPr lang="pl-PL" dirty="0"/>
              <a:t> CDF to IAF</a:t>
            </a:r>
          </a:p>
          <a:p>
            <a:endParaRPr lang="pl-PL" dirty="0"/>
          </a:p>
          <a:p>
            <a:r>
              <a:rPr lang="pl-PL" dirty="0" err="1"/>
              <a:t>Paradoxically</a:t>
            </a:r>
            <a:r>
              <a:rPr lang="pl-PL" dirty="0"/>
              <a:t>, </a:t>
            </a:r>
            <a:r>
              <a:rPr lang="pl-PL" dirty="0" err="1"/>
              <a:t>actually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easier</a:t>
            </a:r>
            <a:r>
              <a:rPr lang="pl-PL" dirty="0"/>
              <a:t> to </a:t>
            </a:r>
            <a:r>
              <a:rPr lang="pl-PL" dirty="0" err="1"/>
              <a:t>check</a:t>
            </a:r>
            <a:r>
              <a:rPr lang="pl-PL" dirty="0"/>
              <a:t> 1-sec/IAGA2002 </a:t>
            </a:r>
            <a:r>
              <a:rPr lang="pl-PL" dirty="0" err="1"/>
              <a:t>than</a:t>
            </a:r>
            <a:r>
              <a:rPr lang="pl-PL" dirty="0"/>
              <a:t> 1-sec/CDF</a:t>
            </a:r>
          </a:p>
          <a:p>
            <a:endParaRPr lang="pl-PL" dirty="0"/>
          </a:p>
          <a:p>
            <a:r>
              <a:rPr lang="pl-PL" dirty="0"/>
              <a:t>A </a:t>
            </a:r>
            <a:r>
              <a:rPr lang="pl-PL" dirty="0" err="1"/>
              <a:t>lack</a:t>
            </a:r>
            <a:r>
              <a:rPr lang="pl-PL" dirty="0"/>
              <a:t> of </a:t>
            </a:r>
            <a:r>
              <a:rPr lang="en-US" dirty="0"/>
              <a:t>people who have time for </a:t>
            </a:r>
            <a:r>
              <a:rPr lang="pl-PL" dirty="0" err="1"/>
              <a:t>checking</a:t>
            </a:r>
            <a:r>
              <a:rPr lang="pl-PL" dirty="0"/>
              <a:t> 1-sec </a:t>
            </a:r>
            <a:r>
              <a:rPr lang="pl-PL" dirty="0" err="1"/>
              <a:t>definitive</a:t>
            </a:r>
            <a:r>
              <a:rPr lang="pl-PL" dirty="0"/>
              <a:t>,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certainly</a:t>
            </a:r>
            <a:r>
              <a:rPr lang="pl-PL" dirty="0"/>
              <a:t> much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time-consuming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checking</a:t>
            </a:r>
            <a:r>
              <a:rPr lang="pl-PL" dirty="0"/>
              <a:t> 1-min data</a:t>
            </a:r>
          </a:p>
          <a:p>
            <a:endParaRPr lang="pl-PL" dirty="0"/>
          </a:p>
          <a:p>
            <a:endParaRPr lang="en-US" dirty="0"/>
          </a:p>
          <a:p>
            <a:endParaRPr lang="pl-PL" dirty="0"/>
          </a:p>
        </p:txBody>
      </p:sp>
      <p:pic>
        <p:nvPicPr>
          <p:cNvPr id="3" name="Dźwięk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78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924"/>
    </mc:Choice>
    <mc:Fallback xmlns="">
      <p:transition spd="slow" advTm="157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2246435" y="2924664"/>
            <a:ext cx="4620358" cy="574675"/>
          </a:xfrm>
        </p:spPr>
        <p:txBody>
          <a:bodyPr/>
          <a:lstStyle/>
          <a:p>
            <a:pPr marL="0" indent="0">
              <a:buNone/>
            </a:pPr>
            <a:r>
              <a:rPr lang="pl-PL" dirty="0" err="1"/>
              <a:t>Thank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for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attention</a:t>
            </a:r>
            <a:r>
              <a:rPr lang="pl-PL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360204466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</TotalTime>
  <Words>299</Words>
  <Application>Microsoft Office PowerPoint</Application>
  <PresentationFormat>On-screen Show (4:3)</PresentationFormat>
  <Paragraphs>41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Wingdings</vt:lpstr>
      <vt:lpstr>Motyw pakietu Office</vt:lpstr>
      <vt:lpstr>Progress on one-second data  Jan Reda</vt:lpstr>
      <vt:lpstr>PowerPoint Presentation</vt:lpstr>
      <vt:lpstr>PowerPoint Presentation</vt:lpstr>
      <vt:lpstr>Requested data formats for 1-sec definitive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Jan Reda</dc:creator>
  <cp:lastModifiedBy>Lewis Andrew</cp:lastModifiedBy>
  <cp:revision>39</cp:revision>
  <dcterms:created xsi:type="dcterms:W3CDTF">2019-07-15T18:27:07Z</dcterms:created>
  <dcterms:modified xsi:type="dcterms:W3CDTF">2020-09-26T11:11:34Z</dcterms:modified>
</cp:coreProperties>
</file>

<file path=docProps/thumbnail.jpeg>
</file>